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163" r:id="rId6"/>
    <p:sldId id="306" r:id="rId7"/>
    <p:sldId id="304" r:id="rId8"/>
    <p:sldId id="110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3" autoAdjust="0"/>
    <p:restoredTop sz="91922"/>
  </p:normalViewPr>
  <p:slideViewPr>
    <p:cSldViewPr snapToGrid="0">
      <p:cViewPr varScale="1">
        <p:scale>
          <a:sx n="104" d="100"/>
          <a:sy n="104" d="100"/>
        </p:scale>
        <p:origin x="114" y="18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12/5/2023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12/5/2023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23966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40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Workshop on Stage1 IMT 2030 </a:t>
            </a:r>
          </a:p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Use cases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SP-231619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133850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SP-231619 3GPP TSG#102, 11 – 15 December 2023, Edinburgh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4070AA-65B1-423E-87BF-89594D705B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5775" y="1090462"/>
            <a:ext cx="8388300" cy="3622800"/>
          </a:xfrm>
        </p:spPr>
        <p:txBody>
          <a:bodyPr/>
          <a:lstStyle/>
          <a:p>
            <a:r>
              <a:rPr lang="en-GB" sz="2200" dirty="0"/>
              <a:t>The aim is to bring SA1 and 3GPP closer to the work done by different research global/regional research organizations and others regarding 6G use cases.</a:t>
            </a:r>
          </a:p>
          <a:p>
            <a:pPr lvl="1"/>
            <a:r>
              <a:rPr lang="en-GB" sz="1800" dirty="0"/>
              <a:t>2 to 2.5 day workshop</a:t>
            </a:r>
          </a:p>
          <a:p>
            <a:pPr lvl="1"/>
            <a:r>
              <a:rPr lang="en-GB" sz="1800" dirty="0"/>
              <a:t>Presentations from 3GPP MRPs (e.g. GSMA, 5GAA, 5GICIA, …), regional research organizations, global organizations/institutions (e.g. NGMN, ITU-R). </a:t>
            </a:r>
          </a:p>
          <a:p>
            <a:r>
              <a:rPr lang="en-US" sz="2200" dirty="0"/>
              <a:t>The workshop will be a face-to-face ad-hoc meeting and participation will not accrue any 3GPP voting rights.</a:t>
            </a:r>
          </a:p>
          <a:p>
            <a:pPr lvl="1"/>
            <a:r>
              <a:rPr lang="en-GB" sz="1800" dirty="0"/>
              <a:t>Conference-style event with a restricted agenda</a:t>
            </a:r>
          </a:p>
          <a:p>
            <a:pPr lvl="1"/>
            <a:r>
              <a:rPr lang="en-GB" sz="1800" dirty="0"/>
              <a:t>Presentations will be by invitation only</a:t>
            </a:r>
          </a:p>
          <a:p>
            <a:pPr lvl="1"/>
            <a:r>
              <a:rPr lang="en-GB" sz="1800" dirty="0"/>
              <a:t>There will be no company contributions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F36BAC-786E-46B6-973E-B6421BEA6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25" y="242448"/>
            <a:ext cx="6827838" cy="857250"/>
          </a:xfrm>
        </p:spPr>
        <p:txBody>
          <a:bodyPr/>
          <a:lstStyle/>
          <a:p>
            <a:r>
              <a:rPr lang="en-GB" dirty="0"/>
              <a:t>3GPP Stage 1 Workshop on IMT 2030 Use cases</a:t>
            </a:r>
          </a:p>
        </p:txBody>
      </p:sp>
    </p:spTree>
    <p:extLst>
      <p:ext uri="{BB962C8B-B14F-4D97-AF65-F5344CB8AC3E}">
        <p14:creationId xmlns:p14="http://schemas.microsoft.com/office/powerpoint/2010/main" val="1548059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4B092C-1807-4F4A-9D1C-686ECD8D0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8950" y="1349250"/>
            <a:ext cx="8115300" cy="3622800"/>
          </a:xfrm>
        </p:spPr>
        <p:txBody>
          <a:bodyPr/>
          <a:lstStyle/>
          <a:p>
            <a:r>
              <a:rPr lang="en-GB" sz="2400" b="1" dirty="0"/>
              <a:t>When</a:t>
            </a:r>
            <a:r>
              <a:rPr lang="en-GB" sz="2400" dirty="0"/>
              <a:t>: 8-10 May (ends by Friday at 14:00)</a:t>
            </a:r>
          </a:p>
          <a:p>
            <a:r>
              <a:rPr lang="en-GB" sz="2400" b="1" dirty="0"/>
              <a:t>Where</a:t>
            </a:r>
            <a:r>
              <a:rPr lang="en-GB" sz="2400" dirty="0"/>
              <a:t>: Europe, The Netherlands (TBC)</a:t>
            </a:r>
          </a:p>
          <a:p>
            <a:r>
              <a:rPr lang="en-GB" sz="2400" b="1" dirty="0"/>
              <a:t>Registration: </a:t>
            </a:r>
            <a:r>
              <a:rPr lang="en-GB" sz="2400" dirty="0"/>
              <a:t>Through the 3GPP portal. </a:t>
            </a:r>
          </a:p>
          <a:p>
            <a:pPr lvl="1"/>
            <a:r>
              <a:rPr lang="en-GB" sz="2000" dirty="0"/>
              <a:t>Deadline 1 month before the event.</a:t>
            </a:r>
          </a:p>
          <a:p>
            <a:endParaRPr lang="en-GB" dirty="0"/>
          </a:p>
          <a:p>
            <a:pPr marL="571500" lvl="1" indent="0"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96D9167-0A8C-4A22-857A-100C11E13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25" y="242448"/>
            <a:ext cx="6827838" cy="857250"/>
          </a:xfrm>
        </p:spPr>
        <p:txBody>
          <a:bodyPr/>
          <a:lstStyle/>
          <a:p>
            <a:r>
              <a:rPr lang="en-GB" dirty="0"/>
              <a:t>3GPP Stage 1 Workshop on IMT 2030 Use cases (II)</a:t>
            </a:r>
          </a:p>
        </p:txBody>
      </p:sp>
    </p:spTree>
    <p:extLst>
      <p:ext uri="{BB962C8B-B14F-4D97-AF65-F5344CB8AC3E}">
        <p14:creationId xmlns:p14="http://schemas.microsoft.com/office/powerpoint/2010/main" val="3620020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43106</TotalTime>
  <Words>198</Words>
  <Application>Microsoft Office PowerPoint</Application>
  <PresentationFormat>On-screen Show (16:9)</PresentationFormat>
  <Paragraphs>22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Custom Design</vt:lpstr>
      <vt:lpstr>PowerPoint Presentation</vt:lpstr>
      <vt:lpstr>3GPP Stage 1 Workshop on IMT 2030 Use cases</vt:lpstr>
      <vt:lpstr>3GPP Stage 1 Workshop on IMT 2030 Use cases (II)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2126</cp:revision>
  <cp:lastPrinted>2017-02-24T12:37:51Z</cp:lastPrinted>
  <dcterms:created xsi:type="dcterms:W3CDTF">2008-08-30T09:32:10Z</dcterms:created>
  <dcterms:modified xsi:type="dcterms:W3CDTF">2023-12-06T17:40:42Z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